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media/media2.mp4" ContentType="video/mp4"/>
  <Override PartName="/ppt/media/media3.mp4" ContentType="video/mp4"/>
  <Override PartName="/ppt/media/media4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Relationship Id="rId3" Type="http://schemas.openxmlformats.org/officeDocument/2006/relationships/image" Target="../media/image24.png"  /><Relationship Id="rId4" Type="http://schemas.openxmlformats.org/officeDocument/2006/relationships/video" Target="../media/media3.mp4"  /><Relationship Id="rId5" Type="http://schemas.microsoft.com/office/2007/relationships/media" Target="../media/media3.mp4"  /><Relationship Id="rId6" Type="http://schemas.openxmlformats.org/officeDocument/2006/relationships/image" Target="../media/image3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5.png"  /><Relationship Id="rId6" Type="http://schemas.openxmlformats.org/officeDocument/2006/relationships/image" Target="../media/image3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Relationship Id="rId3" Type="http://schemas.openxmlformats.org/officeDocument/2006/relationships/image" Target="../media/image24.png"  /><Relationship Id="rId4" Type="http://schemas.openxmlformats.org/officeDocument/2006/relationships/video" Target="../media/media4.mp4"  /><Relationship Id="rId5" Type="http://schemas.microsoft.com/office/2007/relationships/media" Target="../media/media4.mp4"  /><Relationship Id="rId6" Type="http://schemas.openxmlformats.org/officeDocument/2006/relationships/image" Target="../media/image3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Relationship Id="rId7" Type="http://schemas.openxmlformats.org/officeDocument/2006/relationships/image" Target="../media/image44.png"  /><Relationship Id="rId8" Type="http://schemas.openxmlformats.org/officeDocument/2006/relationships/image" Target="../media/image4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49.png"  /><Relationship Id="rId4" Type="http://schemas.openxmlformats.org/officeDocument/2006/relationships/image" Target="../media/image52.png"  /><Relationship Id="rId5" Type="http://schemas.openxmlformats.org/officeDocument/2006/relationships/image" Target="../media/image5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Relationship Id="rId5" Type="http://schemas.openxmlformats.org/officeDocument/2006/relationships/image" Target="../media/image55.png"  /><Relationship Id="rId6" Type="http://schemas.openxmlformats.org/officeDocument/2006/relationships/image" Target="../media/image5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5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58.png"  /><Relationship Id="rId4" Type="http://schemas.openxmlformats.org/officeDocument/2006/relationships/image" Target="../media/image60.png"  /><Relationship Id="rId5" Type="http://schemas.openxmlformats.org/officeDocument/2006/relationships/image" Target="../media/image5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1.png"  /><Relationship Id="rId3" Type="http://schemas.openxmlformats.org/officeDocument/2006/relationships/image" Target="../media/image6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5.png"  /><Relationship Id="rId6" Type="http://schemas.openxmlformats.org/officeDocument/2006/relationships/image" Target="../media/image2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Relationship Id="rId3" Type="http://schemas.openxmlformats.org/officeDocument/2006/relationships/image" Target="../media/image24.png"  /><Relationship Id="rId4" Type="http://schemas.openxmlformats.org/officeDocument/2006/relationships/video" Target="../media/media1.mp4"  /><Relationship Id="rId5" Type="http://schemas.microsoft.com/office/2007/relationships/media" Target="../media/media1.mp4"  /><Relationship Id="rId6" Type="http://schemas.openxmlformats.org/officeDocument/2006/relationships/image" Target="../media/image2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5.png"  /><Relationship Id="rId6" Type="http://schemas.openxmlformats.org/officeDocument/2006/relationships/image" Target="../media/image2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Relationship Id="rId3" Type="http://schemas.openxmlformats.org/officeDocument/2006/relationships/image" Target="../media/image24.png"  /><Relationship Id="rId4" Type="http://schemas.openxmlformats.org/officeDocument/2006/relationships/video" Target="../media/media2.mp4"  /><Relationship Id="rId5" Type="http://schemas.microsoft.com/office/2007/relationships/media" Target="../media/media2.mp4"  /><Relationship Id="rId6" Type="http://schemas.openxmlformats.org/officeDocument/2006/relationships/image" Target="../media/image2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5.png"  /><Relationship Id="rId6" Type="http://schemas.openxmlformats.org/officeDocument/2006/relationships/image" Target="../media/image32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97000" y="3263900"/>
            <a:ext cx="5257800" cy="355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24000" y="7035800"/>
            <a:ext cx="2095500" cy="120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" y="2781300"/>
            <a:ext cx="5816600" cy="7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" y="6692900"/>
            <a:ext cx="5816600" cy="76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6700" y="1714500"/>
            <a:ext cx="6400800" cy="135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2700" y="0"/>
            <a:ext cx="203200" cy="1046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01200" y="-50800"/>
            <a:ext cx="8686800" cy="10464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991600" y="1689100"/>
            <a:ext cx="1981200" cy="6007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12500" y="2552700"/>
            <a:ext cx="1981200" cy="6096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233400" y="1701800"/>
            <a:ext cx="1981200" cy="6007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354300" y="2552700"/>
            <a:ext cx="19812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0"/>
            <a:ext cx="203200" cy="1046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084800" y="-177800"/>
            <a:ext cx="203200" cy="10464800"/>
          </a:xfrm>
          <a:prstGeom prst="rect">
            <a:avLst/>
          </a:prstGeom>
        </p:spPr>
      </p:pic>
      <p:pic>
        <p:nvPicPr>
          <p:cNvPr id="5" name="그림 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71562" y="0"/>
            <a:ext cx="16144875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434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177800"/>
            <a:ext cx="8686800" cy="1046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486900" y="3479800"/>
            <a:ext cx="6934200" cy="2387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66300" y="3416300"/>
            <a:ext cx="5842000" cy="7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084800" y="-177800"/>
            <a:ext cx="203200" cy="1046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3327400"/>
            <a:ext cx="57531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0"/>
            <a:ext cx="203200" cy="1046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084800" y="-177800"/>
            <a:ext cx="203200" cy="10464800"/>
          </a:xfrm>
          <a:prstGeom prst="rect">
            <a:avLst/>
          </a:prstGeom>
        </p:spPr>
      </p:pic>
      <p:pic>
        <p:nvPicPr>
          <p:cNvPr id="5" name="그림 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3000375" y="0"/>
            <a:ext cx="1228725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7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203200" cy="1046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084800" y="-177800"/>
            <a:ext cx="203200" cy="10464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03400" y="1397000"/>
            <a:ext cx="14681200" cy="2781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03400" y="5130800"/>
            <a:ext cx="14681200" cy="387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203200" cy="1046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084800" y="-177800"/>
            <a:ext cx="203200" cy="10464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21000" y="3213100"/>
            <a:ext cx="3835400" cy="76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4064000"/>
            <a:ext cx="7569200" cy="4622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4064000"/>
            <a:ext cx="8623300" cy="3441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578100" y="1193800"/>
            <a:ext cx="5003800" cy="275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42600" y="3213100"/>
            <a:ext cx="45720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312400" y="1193800"/>
            <a:ext cx="5765800" cy="2755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203200" cy="1046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084800" y="-177800"/>
            <a:ext cx="203200" cy="10464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22400" y="2197100"/>
            <a:ext cx="15430500" cy="7607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1100" y="1765300"/>
            <a:ext cx="4394200" cy="76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279400"/>
            <a:ext cx="5257800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203200" cy="1046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084800" y="-177800"/>
            <a:ext cx="203200" cy="1046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1100" y="1765300"/>
            <a:ext cx="10464800" cy="76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93900" y="2667000"/>
            <a:ext cx="14300200" cy="632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" y="279400"/>
            <a:ext cx="11353800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203200" cy="1046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084800" y="-177800"/>
            <a:ext cx="203200" cy="1046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1100" y="1765300"/>
            <a:ext cx="10464800" cy="76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3670300"/>
            <a:ext cx="15570200" cy="312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" y="279400"/>
            <a:ext cx="11353800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203200" cy="1046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084800" y="-177800"/>
            <a:ext cx="203200" cy="1046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1100" y="1765300"/>
            <a:ext cx="6032500" cy="76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98800" y="3111500"/>
            <a:ext cx="12103100" cy="717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" y="381000"/>
            <a:ext cx="6946900" cy="2044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93800" y="1968500"/>
            <a:ext cx="90043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203200" cy="1046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084800" y="-177800"/>
            <a:ext cx="203200" cy="10464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844800" y="2235200"/>
            <a:ext cx="12611100" cy="7353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1100" y="1765300"/>
            <a:ext cx="12230100" cy="76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" y="279400"/>
            <a:ext cx="13131800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3606800"/>
            <a:ext cx="14744700" cy="6489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700" y="0"/>
            <a:ext cx="203200" cy="1046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084800" y="-177800"/>
            <a:ext cx="203200" cy="1046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4800" y="2679700"/>
            <a:ext cx="5753100" cy="76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1900" y="647700"/>
            <a:ext cx="7010400" cy="27559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203200" cy="1046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084800" y="-177800"/>
            <a:ext cx="203200" cy="1046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1100" y="1765300"/>
            <a:ext cx="12230100" cy="76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3924300"/>
            <a:ext cx="15875000" cy="2438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" y="279400"/>
            <a:ext cx="13131800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1600" y="3619500"/>
            <a:ext cx="18491200" cy="304800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03600" y="3594100"/>
            <a:ext cx="11049000" cy="353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203200" cy="1046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084800" y="-177800"/>
            <a:ext cx="203200" cy="10464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49100" y="6540500"/>
            <a:ext cx="46482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0500" y="6362700"/>
            <a:ext cx="15709900" cy="279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51700" y="3124200"/>
            <a:ext cx="4965700" cy="4533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25900" y="1435100"/>
            <a:ext cx="10528300" cy="2794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19200" y="533400"/>
            <a:ext cx="2997200" cy="278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8900" y="3721100"/>
            <a:ext cx="6184900" cy="5511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4800" y="2679700"/>
            <a:ext cx="1828800" cy="7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2700" y="0"/>
            <a:ext cx="203200" cy="1046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084800" y="-177800"/>
            <a:ext cx="203200" cy="1046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177800"/>
            <a:ext cx="8686800" cy="1046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486900" y="3479800"/>
            <a:ext cx="7734300" cy="2387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66300" y="3416300"/>
            <a:ext cx="6794500" cy="7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084800" y="-177800"/>
            <a:ext cx="203200" cy="1046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3327400"/>
            <a:ext cx="57531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0"/>
            <a:ext cx="203200" cy="1046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084800" y="-177800"/>
            <a:ext cx="203200" cy="10464800"/>
          </a:xfrm>
          <a:prstGeom prst="rect">
            <a:avLst/>
          </a:prstGeom>
        </p:spPr>
      </p:pic>
      <p:pic>
        <p:nvPicPr>
          <p:cNvPr id="6" name="그림 5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3924300" y="-9394"/>
            <a:ext cx="10439400" cy="10296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1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177800"/>
            <a:ext cx="8686800" cy="1046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474200" y="3479800"/>
            <a:ext cx="5854700" cy="2387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66300" y="3416300"/>
            <a:ext cx="4813300" cy="7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084800" y="-177800"/>
            <a:ext cx="203200" cy="1046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3327400"/>
            <a:ext cx="57912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0"/>
            <a:ext cx="203200" cy="1046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084800" y="-177800"/>
            <a:ext cx="203200" cy="10464800"/>
          </a:xfrm>
          <a:prstGeom prst="rect">
            <a:avLst/>
          </a:prstGeom>
        </p:spPr>
      </p:pic>
      <p:pic>
        <p:nvPicPr>
          <p:cNvPr id="5" name="그림 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71562" y="0"/>
            <a:ext cx="16144875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83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177800"/>
            <a:ext cx="8686800" cy="1046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474200" y="3479800"/>
            <a:ext cx="5778500" cy="2387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66300" y="3416300"/>
            <a:ext cx="4775200" cy="7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084800" y="-177800"/>
            <a:ext cx="203200" cy="1046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3327400"/>
            <a:ext cx="5753100" cy="238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On-screen Show (4:3)</ep:PresentationFormat>
  <ep:Paragraphs>0</ep:Paragraphs>
  <ep:Slides>21</ep:Slides>
  <ep:Notes>0</ep:Notes>
  <ep:TotalTime>0</ep:TotalTime>
  <ep:HiddenSlides>0</ep:HiddenSlides>
  <ep:MMClips>4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user</cp:lastModifiedBy>
  <dcterms:modified xsi:type="dcterms:W3CDTF">2024-07-12T05:17:09.626</dcterms:modified>
  <cp:revision>5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